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85" r:id="rId3"/>
    <p:sldId id="275" r:id="rId4"/>
    <p:sldId id="287" r:id="rId5"/>
    <p:sldId id="288" r:id="rId6"/>
    <p:sldId id="284" r:id="rId7"/>
    <p:sldId id="289" r:id="rId8"/>
    <p:sldId id="290" r:id="rId9"/>
    <p:sldId id="291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82" d="100"/>
          <a:sy n="82" d="100"/>
        </p:scale>
        <p:origin x="40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8/23/2021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8/23/2021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ustin@myersconstructioninc.ne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128459"/>
            <a:ext cx="4846320" cy="2387600"/>
          </a:xfrm>
        </p:spPr>
        <p:txBody>
          <a:bodyPr>
            <a:normAutofit/>
          </a:bodyPr>
          <a:lstStyle/>
          <a:p>
            <a:r>
              <a:rPr lang="en-US" sz="3100" dirty="0"/>
              <a:t>Facilities and Projects:  </a:t>
            </a:r>
            <a:r>
              <a:rPr lang="en-US" sz="3600" dirty="0"/>
              <a:t>Dealing with Dangerous </a:t>
            </a:r>
            <a:br>
              <a:rPr lang="en-US" sz="3600" dirty="0"/>
            </a:br>
            <a:r>
              <a:rPr lang="en-US" sz="3600" dirty="0"/>
              <a:t>and Dilapidated Buildings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8837" y="3108960"/>
            <a:ext cx="5032200" cy="2720990"/>
          </a:xfrm>
        </p:spPr>
        <p:txBody>
          <a:bodyPr>
            <a:normAutofit/>
          </a:bodyPr>
          <a:lstStyle/>
          <a:p>
            <a:r>
              <a:rPr lang="en-US" sz="2000" dirty="0"/>
              <a:t>Jim Thompson – IEDA</a:t>
            </a:r>
          </a:p>
          <a:p>
            <a:endParaRPr lang="en-US" sz="2000" dirty="0"/>
          </a:p>
          <a:p>
            <a:r>
              <a:rPr lang="en-US" sz="2000" dirty="0"/>
              <a:t>Mel Pins – IDNR</a:t>
            </a:r>
          </a:p>
          <a:p>
            <a:endParaRPr lang="en-US" sz="2000" dirty="0"/>
          </a:p>
          <a:p>
            <a:r>
              <a:rPr lang="en-US" sz="2000" dirty="0"/>
              <a:t>Jennifer Davies – City of Slater</a:t>
            </a:r>
          </a:p>
          <a:p>
            <a:endParaRPr lang="en-US" sz="2000" dirty="0"/>
          </a:p>
          <a:p>
            <a:r>
              <a:rPr lang="en-US" sz="2000" dirty="0"/>
              <a:t>Justin Myers – Myers Construction, Mediapolis</a:t>
            </a:r>
          </a:p>
          <a:p>
            <a:endParaRPr lang="en-US" dirty="0"/>
          </a:p>
        </p:txBody>
      </p:sp>
      <p:pic>
        <p:nvPicPr>
          <p:cNvPr id="1026" name="Picture 2" descr="Iowa Rural Development CouncilIowa Rural Development Counci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35" y="340309"/>
            <a:ext cx="2708384" cy="8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oldbuild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37" y="2059304"/>
            <a:ext cx="5600965" cy="389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meriCorps 0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28825"/>
            <a:ext cx="1558834" cy="39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arcgis.com/sharing/rest/content/items/a12ac211f38c479cab45e6967057700b/resources/IMG_2128__1618595879180__w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894" y="3032238"/>
            <a:ext cx="4044518" cy="26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3" y="243879"/>
            <a:ext cx="9371949" cy="1183566"/>
          </a:xfrm>
        </p:spPr>
        <p:txBody>
          <a:bodyPr/>
          <a:lstStyle/>
          <a:p>
            <a:r>
              <a:rPr lang="fr-FR" dirty="0"/>
              <a:t>Contact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4" y="1571265"/>
            <a:ext cx="4002055" cy="46206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Jim Thompson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Iowa Economic Development Authority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Jim.Thompson@iowaeda.com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515-348-6284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Mel Pins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Iowa Department of Natural Resources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Mel.Pins@dnr.iowa.gov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515-729-4616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Jennifer Davies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City of Slater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cityofslater@huxcomm.net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515-685-2531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Justin Myers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Myers Construction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hlinkClick r:id="rId3"/>
              </a:rPr>
              <a:t>Justin@myersconstructioninc.net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319-985-2170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183808" cy="228600"/>
          </a:xfrm>
        </p:spPr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0212" y="6629400"/>
            <a:ext cx="8003941" cy="228600"/>
          </a:xfrm>
        </p:spPr>
        <p:txBody>
          <a:bodyPr/>
          <a:lstStyle/>
          <a:p>
            <a:r>
              <a:rPr lang="en-US" b="1" dirty="0"/>
              <a:t>Rural Iowa Summit   -  Facilities and Projects:  Dealing with Dangerous and Dilapidated Buildings – Sponsored by Impact7G</a:t>
            </a:r>
          </a:p>
        </p:txBody>
      </p:sp>
      <p:pic>
        <p:nvPicPr>
          <p:cNvPr id="2052" name="Picture 4" descr="Iowa Rural Development CouncilIowa Rural Development Counci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66" y="429381"/>
            <a:ext cx="3123020" cy="9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nt for brewery a big step for downtown Dyersville | News |  dyersvillecommercial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87" y="938646"/>
            <a:ext cx="4207622" cy="249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55459" y="3671131"/>
            <a:ext cx="2796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Dyersville, Iowa -</a:t>
            </a:r>
          </a:p>
          <a:p>
            <a:r>
              <a:rPr lang="en-US" b="1" dirty="0"/>
              <a:t>Former gasoline engine and sewing factory becomes</a:t>
            </a:r>
          </a:p>
          <a:p>
            <a:r>
              <a:rPr lang="en-US" b="1" dirty="0"/>
              <a:t>“Textile Brewing Co.” </a:t>
            </a:r>
          </a:p>
          <a:p>
            <a:r>
              <a:rPr lang="en-US" b="1" dirty="0"/>
              <a:t>with program partners and funding for building renovation</a:t>
            </a:r>
          </a:p>
        </p:txBody>
      </p:sp>
    </p:spTree>
    <p:extLst>
      <p:ext uri="{BB962C8B-B14F-4D97-AF65-F5344CB8AC3E}">
        <p14:creationId xmlns:p14="http://schemas.microsoft.com/office/powerpoint/2010/main" val="20827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3" y="243879"/>
            <a:ext cx="9371949" cy="1183566"/>
          </a:xfrm>
        </p:spPr>
        <p:txBody>
          <a:bodyPr/>
          <a:lstStyle/>
          <a:p>
            <a:r>
              <a:rPr lang="fr-FR" dirty="0"/>
              <a:t>Issues, </a:t>
            </a:r>
            <a:r>
              <a:rPr lang="fr-FR" dirty="0" err="1"/>
              <a:t>Approaches</a:t>
            </a:r>
            <a:r>
              <a:rPr lang="fr-FR" dirty="0"/>
              <a:t>, Assistance and </a:t>
            </a:r>
            <a:r>
              <a:rPr lang="fr-FR" dirty="0" err="1"/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4" y="1571265"/>
            <a:ext cx="8864767" cy="4620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Issues with Old Buildings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Detracts from community character, stability, and investment</a:t>
            </a:r>
          </a:p>
          <a:p>
            <a:pPr>
              <a:buFontTx/>
              <a:buChar char="-"/>
            </a:pPr>
            <a:r>
              <a:rPr lang="en-US" dirty="0"/>
              <a:t>Can be a public hazard with trespass or collapse</a:t>
            </a:r>
          </a:p>
          <a:p>
            <a:pPr>
              <a:buFontTx/>
              <a:buChar char="-"/>
            </a:pPr>
            <a:r>
              <a:rPr lang="en-US" dirty="0"/>
              <a:t>The longer they sit, the more costly to someone to address</a:t>
            </a:r>
          </a:p>
          <a:p>
            <a:pPr>
              <a:buFontTx/>
              <a:buChar char="-"/>
            </a:pPr>
            <a:r>
              <a:rPr lang="en-US" dirty="0"/>
              <a:t>Environmental hazards and regulations for proper demolition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Approaches:</a:t>
            </a:r>
          </a:p>
          <a:p>
            <a:pPr>
              <a:buFontTx/>
              <a:buChar char="-"/>
            </a:pPr>
            <a:r>
              <a:rPr lang="en-US" dirty="0"/>
              <a:t>Do you press owner for compliance, or do you take control of the building?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Assistance: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What can help current owner for funding?  What can help a community or others if they want to ‘foster parent’ or ‘adopt’ the building for a new start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Success:</a:t>
            </a:r>
          </a:p>
          <a:p>
            <a:pPr marL="0" indent="0">
              <a:buNone/>
            </a:pPr>
            <a:r>
              <a:rPr lang="en-US" dirty="0"/>
              <a:t>-  Programs, partnerships, and examples of what works!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183808" cy="228600"/>
          </a:xfrm>
        </p:spPr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0212" y="6629400"/>
            <a:ext cx="8003941" cy="228600"/>
          </a:xfrm>
        </p:spPr>
        <p:txBody>
          <a:bodyPr/>
          <a:lstStyle/>
          <a:p>
            <a:r>
              <a:rPr lang="en-US" b="1" dirty="0"/>
              <a:t>Rural Iowa Summit   -  Facilities and Projects:  Dealing with Dangerous and Dilapidated Buildings – Sponsored by Impact7G</a:t>
            </a:r>
          </a:p>
        </p:txBody>
      </p:sp>
      <p:pic>
        <p:nvPicPr>
          <p:cNvPr id="2052" name="Picture 4" descr="Iowa Rural Development CouncilIowa Rural Development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66" y="429381"/>
            <a:ext cx="3123020" cy="9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00_716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497" y="1809986"/>
            <a:ext cx="2591889" cy="437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9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3" y="243879"/>
            <a:ext cx="9371949" cy="1183566"/>
          </a:xfrm>
        </p:spPr>
        <p:txBody>
          <a:bodyPr/>
          <a:lstStyle/>
          <a:p>
            <a:r>
              <a:rPr lang="en-US" dirty="0"/>
              <a:t>Approaches:  Stick or Carrot?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4" y="1571265"/>
            <a:ext cx="7871990" cy="4620682"/>
          </a:xfrm>
        </p:spPr>
        <p:txBody>
          <a:bodyPr>
            <a:normAutofit/>
          </a:bodyPr>
          <a:lstStyle/>
          <a:p>
            <a:r>
              <a:rPr lang="en-US" b="1" dirty="0"/>
              <a:t>Use your Building Maintenance Code or Nuisance Ordinance</a:t>
            </a:r>
          </a:p>
          <a:p>
            <a:r>
              <a:rPr lang="en-US" b="1" dirty="0"/>
              <a:t>If you Don’t Have One, Get One!</a:t>
            </a:r>
          </a:p>
          <a:p>
            <a:r>
              <a:rPr lang="en-US" b="1" dirty="0"/>
              <a:t>Might Seem Difficult, But Practice Makes Perfect</a:t>
            </a:r>
          </a:p>
          <a:p>
            <a:r>
              <a:rPr lang="en-US" b="1" dirty="0"/>
              <a:t>Sometimes City Control of the Property is Necessary to Facilitate Demo or Rehab</a:t>
            </a:r>
          </a:p>
          <a:p>
            <a:pPr marL="0" indent="0">
              <a:buNone/>
            </a:pPr>
            <a:r>
              <a:rPr lang="en-US" b="1" dirty="0"/>
              <a:t>	- Iowa Code 657(a) “Abandonment Clause”</a:t>
            </a:r>
          </a:p>
          <a:p>
            <a:pPr marL="0" indent="0">
              <a:buNone/>
            </a:pPr>
            <a:r>
              <a:rPr lang="en-US" b="1" dirty="0"/>
              <a:t>	- Back Tax Redemption / Title Assignment</a:t>
            </a:r>
          </a:p>
          <a:p>
            <a:pPr marL="0" indent="0">
              <a:buNone/>
            </a:pPr>
            <a:r>
              <a:rPr lang="en-US" b="1" dirty="0"/>
              <a:t>	- Condemnation / Eminent Domain / Donation</a:t>
            </a:r>
          </a:p>
          <a:p>
            <a:r>
              <a:rPr lang="en-US" b="1" dirty="0"/>
              <a:t>Talk to state program staff BEFORE taking title to lay out strategy, timing, and ensure eligibility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183808" cy="228600"/>
          </a:xfrm>
        </p:spPr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0212" y="6629400"/>
            <a:ext cx="8003941" cy="228600"/>
          </a:xfrm>
        </p:spPr>
        <p:txBody>
          <a:bodyPr/>
          <a:lstStyle/>
          <a:p>
            <a:r>
              <a:rPr lang="en-US" b="1" dirty="0"/>
              <a:t>Rural Iowa Summit   -  Facilities and Projects:  Dealing with Dangerous and Dilapidated Buildings – Sponsored by Impact7G</a:t>
            </a:r>
          </a:p>
        </p:txBody>
      </p:sp>
      <p:pic>
        <p:nvPicPr>
          <p:cNvPr id="2052" name="Picture 4" descr="Iowa Rural Development CouncilIowa Rural Development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66" y="429381"/>
            <a:ext cx="3123020" cy="9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5" y="3262526"/>
            <a:ext cx="4197531" cy="31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3" y="243879"/>
            <a:ext cx="9371949" cy="1183566"/>
          </a:xfrm>
        </p:spPr>
        <p:txBody>
          <a:bodyPr/>
          <a:lstStyle/>
          <a:p>
            <a:r>
              <a:rPr lang="fr-FR" dirty="0" err="1"/>
              <a:t>Parnterships</a:t>
            </a:r>
            <a:r>
              <a:rPr lang="fr-FR" dirty="0"/>
              <a:t> for </a:t>
            </a:r>
            <a:r>
              <a:rPr lang="fr-FR" dirty="0" err="1"/>
              <a:t>Success</a:t>
            </a:r>
            <a:r>
              <a:rPr lang="fr-FR" dirty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4" y="1571265"/>
            <a:ext cx="8829933" cy="4620682"/>
          </a:xfrm>
        </p:spPr>
        <p:txBody>
          <a:bodyPr/>
          <a:lstStyle/>
          <a:p>
            <a:r>
              <a:rPr lang="en-US" dirty="0"/>
              <a:t>Think Beyond the Issue at Hand:  Turn the Obstacles into an Opportunity!</a:t>
            </a:r>
          </a:p>
          <a:p>
            <a:r>
              <a:rPr lang="en-US" dirty="0"/>
              <a:t> Think of What Could Be for Renovation, Repurposing, or Redevelopment</a:t>
            </a:r>
          </a:p>
          <a:p>
            <a:r>
              <a:rPr lang="en-US" dirty="0"/>
              <a:t> Easier to Get Buy-in with Something of Value as a Goal</a:t>
            </a:r>
          </a:p>
          <a:p>
            <a:r>
              <a:rPr lang="en-US" dirty="0"/>
              <a:t> Funding May be Available, But You Must Also Invest</a:t>
            </a:r>
          </a:p>
          <a:p>
            <a:r>
              <a:rPr lang="en-US" dirty="0"/>
              <a:t> Getting the First $$$ in will Help you Find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183808" cy="228600"/>
          </a:xfrm>
        </p:spPr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0212" y="6629400"/>
            <a:ext cx="8003941" cy="228600"/>
          </a:xfrm>
        </p:spPr>
        <p:txBody>
          <a:bodyPr/>
          <a:lstStyle/>
          <a:p>
            <a:r>
              <a:rPr lang="en-US" b="1" dirty="0"/>
              <a:t>Rural Iowa Summit   -  Facilities and Projects:  Dealing with Dangerous and Dilapidated Buildings – Sponsored by Impact7G</a:t>
            </a:r>
          </a:p>
        </p:txBody>
      </p:sp>
      <p:pic>
        <p:nvPicPr>
          <p:cNvPr id="2052" name="Picture 4" descr="Iowa Rural Development CouncilIowa Rural Development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66" y="429381"/>
            <a:ext cx="3123020" cy="9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mpins\Local Settings\Temporary Internet Files\Content.IE5\H9NG173I\MCj04125700000[1].wmf"/>
          <p:cNvPicPr>
            <a:picLocks noChangeAspect="1" noChangeArrowheads="1"/>
          </p:cNvPicPr>
          <p:nvPr/>
        </p:nvPicPr>
        <p:blipFill>
          <a:blip r:embed="rId3">
            <a:lum bright="-12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37" y="2456306"/>
            <a:ext cx="2667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urn No Into Yes Words In A Puzzle To Illustrate Convincing Or Persuading  Others To Join You In Agreement Stock Photo, Picture And Royalty Free  Image. Image 51930945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26" y="3836894"/>
            <a:ext cx="2356905" cy="23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3" y="243879"/>
            <a:ext cx="9371949" cy="1183566"/>
          </a:xfrm>
        </p:spPr>
        <p:txBody>
          <a:bodyPr/>
          <a:lstStyle/>
          <a:p>
            <a:r>
              <a:rPr lang="fr-FR" dirty="0"/>
              <a:t>Assistance Programs / Grants /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5" y="1571265"/>
            <a:ext cx="8568676" cy="49340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Iowa Economic Development Authority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Community Catalyst Building Remediation Program</a:t>
            </a:r>
          </a:p>
          <a:p>
            <a:pPr>
              <a:buFontTx/>
              <a:buChar char="-"/>
            </a:pPr>
            <a:r>
              <a:rPr lang="en-US" dirty="0"/>
              <a:t>private/ public partnership – up to $100K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Redevelopment Tax Credit Program for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Grayfields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/Brownfields</a:t>
            </a:r>
          </a:p>
          <a:p>
            <a:pPr>
              <a:buFontTx/>
              <a:buChar char="-"/>
            </a:pPr>
            <a:r>
              <a:rPr lang="en-US" dirty="0"/>
              <a:t>private/ non-profit – up to $1,000,000</a:t>
            </a:r>
          </a:p>
          <a:p>
            <a:pPr>
              <a:buFontTx/>
              <a:buChar char="-"/>
            </a:pPr>
            <a:r>
              <a:rPr lang="en-US" dirty="0"/>
              <a:t>12% </a:t>
            </a:r>
            <a:r>
              <a:rPr lang="en-US" dirty="0" err="1"/>
              <a:t>grayfield</a:t>
            </a:r>
            <a:r>
              <a:rPr lang="en-US" dirty="0"/>
              <a:t> site redevelopment</a:t>
            </a:r>
          </a:p>
          <a:p>
            <a:pPr>
              <a:buFontTx/>
              <a:buChar char="-"/>
            </a:pPr>
            <a:r>
              <a:rPr lang="en-US" dirty="0"/>
              <a:t>24% brownfield site redevelopment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Iowa Department of Natural Resources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Brownfield Redevelopment Program</a:t>
            </a:r>
          </a:p>
          <a:p>
            <a:pPr>
              <a:buFontTx/>
              <a:buChar char="-"/>
            </a:pPr>
            <a:r>
              <a:rPr lang="en-US" dirty="0"/>
              <a:t>public / non-profit – grants and cost match up to $25,000</a:t>
            </a:r>
          </a:p>
          <a:p>
            <a:pPr>
              <a:buFontTx/>
              <a:buChar char="-"/>
            </a:pPr>
            <a:r>
              <a:rPr lang="en-US" dirty="0"/>
              <a:t>Environmental assessment and inspection (asbestos / lead-based paint / soil / groundwater)</a:t>
            </a:r>
          </a:p>
          <a:p>
            <a:pPr>
              <a:buFontTx/>
              <a:buChar char="-"/>
            </a:pPr>
            <a:r>
              <a:rPr lang="en-US" dirty="0"/>
              <a:t>Environmental cleanup or remediation of same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Derelict Building Grant Program</a:t>
            </a:r>
          </a:p>
          <a:p>
            <a:pPr marL="0" indent="0">
              <a:buNone/>
            </a:pPr>
            <a:r>
              <a:rPr lang="en-US" dirty="0"/>
              <a:t>  -   local governments under 5,000  - up to $50,000</a:t>
            </a:r>
          </a:p>
          <a:p>
            <a:pPr marL="0" indent="0">
              <a:buNone/>
            </a:pPr>
            <a:r>
              <a:rPr lang="en-US" dirty="0"/>
              <a:t>  -   demolition or renovation – demo requires 30% reuse and diversion of waste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183808" cy="228600"/>
          </a:xfrm>
        </p:spPr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0212" y="6629400"/>
            <a:ext cx="8003941" cy="228600"/>
          </a:xfrm>
        </p:spPr>
        <p:txBody>
          <a:bodyPr/>
          <a:lstStyle/>
          <a:p>
            <a:r>
              <a:rPr lang="en-US" b="1" dirty="0"/>
              <a:t>Rural Iowa Summit   -  Facilities and Projects:  Dealing with Dangerous and Dilapidated Buildings – Sponsored by Impact7G</a:t>
            </a:r>
          </a:p>
        </p:txBody>
      </p:sp>
      <p:pic>
        <p:nvPicPr>
          <p:cNvPr id="2052" name="Picture 4" descr="Iowa Rural Development CouncilIowa Rural Development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66" y="429381"/>
            <a:ext cx="3123020" cy="9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mc-facade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102" y="1812788"/>
            <a:ext cx="29718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www.buildingrestorationdesmoines.com/_/rsrc/1339453280144/building-exterior-architectural-restoration-services/Building%20Facade%20Restoration,%20Renovation,%20Renewal%20%20%26%20Cleaning%20services%20Miami%20FL.JPG?height=210&amp;width=3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26" y="1737388"/>
            <a:ext cx="259715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183808" cy="228600"/>
          </a:xfrm>
        </p:spPr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0212" y="6629400"/>
            <a:ext cx="8003941" cy="228600"/>
          </a:xfrm>
        </p:spPr>
        <p:txBody>
          <a:bodyPr/>
          <a:lstStyle/>
          <a:p>
            <a:r>
              <a:rPr lang="en-US" b="1" dirty="0"/>
              <a:t>Rural Iowa Summit   -  Facilities and Projects:  Dealing with Dangerous and Dilapidated Buildings – Sponsored by Impact7G</a:t>
            </a:r>
          </a:p>
        </p:txBody>
      </p:sp>
      <p:pic>
        <p:nvPicPr>
          <p:cNvPr id="2052" name="Picture 4" descr="Iowa Rural Development CouncilIowa Rural Development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66" y="429381"/>
            <a:ext cx="3123020" cy="9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mmetsburgBefo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16" y="0"/>
            <a:ext cx="5485306" cy="402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mmetsburgBefo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2" y="3309249"/>
            <a:ext cx="3760823" cy="27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ileSort 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01" y="3275950"/>
            <a:ext cx="4398050" cy="32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3874" y="1980456"/>
            <a:ext cx="415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Emmetsburg –</a:t>
            </a:r>
          </a:p>
          <a:p>
            <a:r>
              <a:rPr lang="en-US" b="1" dirty="0"/>
              <a:t>Abandoned Warehouse</a:t>
            </a:r>
          </a:p>
        </p:txBody>
      </p:sp>
    </p:spTree>
    <p:extLst>
      <p:ext uri="{BB962C8B-B14F-4D97-AF65-F5344CB8AC3E}">
        <p14:creationId xmlns:p14="http://schemas.microsoft.com/office/powerpoint/2010/main" val="35182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8" y="305812"/>
            <a:ext cx="2732088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78" y="685474"/>
            <a:ext cx="5010150" cy="377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183808" cy="228600"/>
          </a:xfrm>
        </p:spPr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0212" y="6629400"/>
            <a:ext cx="8003941" cy="228600"/>
          </a:xfrm>
        </p:spPr>
        <p:txBody>
          <a:bodyPr/>
          <a:lstStyle/>
          <a:p>
            <a:r>
              <a:rPr lang="en-US" b="1" dirty="0"/>
              <a:t>Rural Iowa Summit   -  Facilities and Projects:  Dealing with Dangerous and Dilapidated Buildings – Sponsored by Impact7G</a:t>
            </a:r>
          </a:p>
        </p:txBody>
      </p:sp>
      <p:pic>
        <p:nvPicPr>
          <p:cNvPr id="2052" name="Picture 4" descr="Iowa Rural Development CouncilIowa Rural Development Counci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66" y="429381"/>
            <a:ext cx="3123020" cy="9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39816" y="1927077"/>
            <a:ext cx="415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Emmetsburg –</a:t>
            </a:r>
          </a:p>
          <a:p>
            <a:r>
              <a:rPr lang="en-US" b="1" dirty="0"/>
              <a:t>Veterans’ Memorial Park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94" y="3475996"/>
            <a:ext cx="8685232" cy="298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2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183808" cy="228600"/>
          </a:xfrm>
        </p:spPr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0212" y="6629400"/>
            <a:ext cx="8003941" cy="228600"/>
          </a:xfrm>
        </p:spPr>
        <p:txBody>
          <a:bodyPr/>
          <a:lstStyle/>
          <a:p>
            <a:r>
              <a:rPr lang="en-US" b="1" dirty="0"/>
              <a:t>Rural Iowa Summit   -  Facilities and Projects:  Dealing with Dangerous and Dilapidated Buildings – Sponsored by Impact7G</a:t>
            </a:r>
          </a:p>
        </p:txBody>
      </p:sp>
      <p:pic>
        <p:nvPicPr>
          <p:cNvPr id="2052" name="Picture 4" descr="Iowa Rural Development CouncilIowa Rural Development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66" y="429381"/>
            <a:ext cx="3123020" cy="9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2" y="325596"/>
            <a:ext cx="51816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93874" y="1980456"/>
            <a:ext cx="415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Monticello –</a:t>
            </a:r>
          </a:p>
          <a:p>
            <a:r>
              <a:rPr lang="en-US" b="1" dirty="0"/>
              <a:t>Abandoned Factory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52" y="2892742"/>
            <a:ext cx="4877707" cy="365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32" y="2758619"/>
            <a:ext cx="2514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8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183808" cy="228600"/>
          </a:xfrm>
        </p:spPr>
        <p:txBody>
          <a:bodyPr/>
          <a:lstStyle/>
          <a:p>
            <a:r>
              <a:rPr lang="en-US" dirty="0"/>
              <a:t>August 19,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80212" y="6629400"/>
            <a:ext cx="8003941" cy="228600"/>
          </a:xfrm>
        </p:spPr>
        <p:txBody>
          <a:bodyPr/>
          <a:lstStyle/>
          <a:p>
            <a:r>
              <a:rPr lang="en-US" b="1" dirty="0"/>
              <a:t>Rural Iowa Summit   -  Facilities and Projects:  Dealing with Dangerous and Dilapidated Buildings – Sponsored by Impact7G</a:t>
            </a:r>
          </a:p>
        </p:txBody>
      </p:sp>
      <p:pic>
        <p:nvPicPr>
          <p:cNvPr id="2052" name="Picture 4" descr="Iowa Rural Development CouncilIowa Rural Development Counc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66" y="429381"/>
            <a:ext cx="3123020" cy="9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93577" y="1551651"/>
            <a:ext cx="434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Monticello –</a:t>
            </a:r>
          </a:p>
          <a:p>
            <a:r>
              <a:rPr lang="en-US" b="1" dirty="0"/>
              <a:t>Greenbelt Park / Shelter / Disc Golf Course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18" y="2546325"/>
            <a:ext cx="5931800" cy="39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96" y="316469"/>
            <a:ext cx="192563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May be an image of fru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4" y="293765"/>
            <a:ext cx="3800442" cy="55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366</TotalTime>
  <Words>739</Words>
  <Application>Microsoft Office PowerPoint</Application>
  <PresentationFormat>Widescreen</PresentationFormat>
  <Paragraphs>114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Ecology 16x9</vt:lpstr>
      <vt:lpstr>Facilities and Projects:  Dealing with Dangerous  and Dilapidated Buildings</vt:lpstr>
      <vt:lpstr>Issues, Approaches, Assistance and Success</vt:lpstr>
      <vt:lpstr>Approaches:  Stick or Carrot?</vt:lpstr>
      <vt:lpstr>Parnterships for Success!</vt:lpstr>
      <vt:lpstr>Assistance Programs / Grants / Tax Credits</vt:lpstr>
      <vt:lpstr>PowerPoint Presentation</vt:lpstr>
      <vt:lpstr>PowerPoint Presentation</vt:lpstr>
      <vt:lpstr>PowerPoint Presentation</vt:lpstr>
      <vt:lpstr>PowerPoint Presentation</vt:lpstr>
      <vt:lpstr>Contact Us!</vt:lpstr>
    </vt:vector>
  </TitlesOfParts>
  <Company>State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Pins, Mel [DNR]</dc:creator>
  <cp:lastModifiedBy>Bill Menner</cp:lastModifiedBy>
  <cp:revision>23</cp:revision>
  <dcterms:created xsi:type="dcterms:W3CDTF">2021-08-18T16:40:53Z</dcterms:created>
  <dcterms:modified xsi:type="dcterms:W3CDTF">2021-08-23T18:38:25Z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